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89" r:id="rId2"/>
    <p:sldId id="286" r:id="rId3"/>
    <p:sldId id="643" r:id="rId4"/>
    <p:sldId id="645" r:id="rId5"/>
    <p:sldId id="616" r:id="rId6"/>
    <p:sldId id="635" r:id="rId7"/>
    <p:sldId id="618" r:id="rId8"/>
    <p:sldId id="646" r:id="rId9"/>
    <p:sldId id="647" r:id="rId10"/>
    <p:sldId id="648" r:id="rId11"/>
    <p:sldId id="629" r:id="rId12"/>
    <p:sldId id="641" r:id="rId13"/>
    <p:sldId id="639" r:id="rId14"/>
    <p:sldId id="640" r:id="rId15"/>
    <p:sldId id="638" r:id="rId16"/>
    <p:sldId id="297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FFD1FF"/>
    <a:srgbClr val="FF99FF"/>
    <a:srgbClr val="CCFFCC"/>
    <a:srgbClr val="F1FDFD"/>
    <a:srgbClr val="D6FAFA"/>
    <a:srgbClr val="0000FF"/>
    <a:srgbClr val="038003"/>
    <a:srgbClr val="FF66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36" autoAdjust="0"/>
  </p:normalViewPr>
  <p:slideViewPr>
    <p:cSldViewPr snapToGrid="0">
      <p:cViewPr varScale="1">
        <p:scale>
          <a:sx n="119" d="100"/>
          <a:sy n="119" d="100"/>
        </p:scale>
        <p:origin x="132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4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BFF78A7-80FA-7F2F-BC1C-0AA14A4111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DB0990-2601-CB01-8A78-4CC85E21B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72444-3880-4B9F-B770-3124AA9D80A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50C310-34E3-2BDD-732C-8CC6DA63DC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46467C6-F4D8-95CB-9F25-E34C3B52F5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CE2BE-30AA-4193-B7C7-46A311D1B2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862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E181C-2594-46F7-8424-5244CA58085D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256D2-E8E1-454A-81D7-4ACFC99DB64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131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3202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4256D2-E8E1-454A-81D7-4ACFC99DB64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125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7B206DA7-D4E9-709A-6C8E-094B0D4F51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0395"/>
            <a:ext cx="12192000" cy="635760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B79179-31CF-9357-68E9-18B24D9C5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379974" cy="1986116"/>
          </a:xfr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anchor="ctr" anchorCtr="0">
            <a:normAutofit/>
          </a:bodyPr>
          <a:lstStyle>
            <a:lvl1pPr algn="ctr">
              <a:defRPr lang="zh-TW" altLang="en-US" sz="5400" kern="1200" dirty="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  <a:cs typeface="+mn-cs"/>
              </a:defRPr>
            </a:lvl1pPr>
          </a:lstStyle>
          <a:p>
            <a:pPr marL="0" lvl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C80F32-F405-B7CE-0C19-F3772A32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A7DF0E5-6529-4248-2891-452D010C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D66BC-3759-7CF5-757F-DF5119E2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97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9FB856-2B39-45D9-4F10-5BAA81429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74C603-E2E4-05F7-CB95-E056F24BE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DA14F2-6FE9-00FA-D0B0-463F5F415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8BFA56-9980-A270-4807-C3C30D7B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575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A8A442B-507C-E6C2-70A6-62D4462D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FC412AD-16EF-A30C-75D7-F996627B6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DB6768-5D15-4FAB-CC47-F270EADE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757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922731-88EF-4381-4160-56892380F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C8EBF7-C512-C546-D642-2F12FCD24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D83112-E324-CCB1-CC7C-F92E6B719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E355FE7-5C8D-E6E0-3EF3-8D568E23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09AC6B-AD5D-4218-5A54-565DE81E7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23C28C9-4F7D-F571-47F5-1996FA40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2025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57D230-AB2D-B6E1-3F82-251F7EC5D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F587CD-DD82-AE89-17D7-6D5AEE277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BECDFF9-4F10-EF05-6C4A-7851D061E5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BE53F4-6073-8BD9-5ED8-8C5A5FB03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BDE4537-7C34-C09B-72F1-44B50CB7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F15164-E316-D459-C4AF-D1FCBD561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1448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BEB960-0265-74C9-D812-0B0004A8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9007DEE-F38A-804F-8FE1-FC7E66D5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FA3942-3F51-0832-DEDE-F8480012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F1FBD3-106B-AE1F-B280-1504AB9F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50F54A-3C49-8532-5B5C-23601D26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3973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6B9D91-ED8B-93DD-C6B4-A6ED40A59D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6834C4-6C8C-F058-1F14-5AF1D83A8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0085AE-C0B1-CCBD-8412-18BCA49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9CE241-536A-3CB4-7715-B6B0D2BE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575521-530E-3857-395E-D3B8745A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47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773" y="356965"/>
            <a:ext cx="5714454" cy="171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61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投影片"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51645DF-10D7-18A5-93D2-B440000ABC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541" b="43541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37ED08A-DCDC-B87B-40CD-300B3F3C684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573" y="244665"/>
            <a:ext cx="2739627" cy="82427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/>
          <a:srcRect l="30470"/>
          <a:stretch>
            <a:fillRect/>
          </a:stretch>
        </p:blipFill>
        <p:spPr>
          <a:xfrm>
            <a:off x="0" y="5041901"/>
            <a:ext cx="121920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70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62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A84C5AE-A2CA-D934-073A-1B94092C4CE9}"/>
              </a:ext>
            </a:extLst>
          </p:cNvPr>
          <p:cNvSpPr txBox="1"/>
          <p:nvPr userDrawn="1"/>
        </p:nvSpPr>
        <p:spPr>
          <a:xfrm>
            <a:off x="324200" y="-99755"/>
            <a:ext cx="11543601" cy="781396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anchor="ctr" anchorCtr="0">
            <a:noAutofit/>
          </a:bodyPr>
          <a:lstStyle/>
          <a:p>
            <a:pPr indent="152400" algn="ctr">
              <a:lnSpc>
                <a:spcPts val="2000"/>
              </a:lnSpc>
            </a:pP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修習正念（</a:t>
            </a:r>
            <a:r>
              <a:rPr kumimoji="0" lang="zh-TW" altLang="en-US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四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zh-TW" altLang="zh-TW" sz="2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彌勒淨土信仰（</a:t>
            </a:r>
            <a:r>
              <a:rPr kumimoji="0" lang="zh-TW" altLang="en-US" sz="2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下</a:t>
            </a:r>
            <a:r>
              <a:rPr kumimoji="0" lang="zh-TW" altLang="zh-TW" sz="2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）</a:t>
            </a:r>
            <a:r>
              <a:rPr kumimoji="0" lang="en-US" altLang="zh-TW" sz="20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 </a:t>
            </a:r>
            <a:r>
              <a:rPr kumimoji="0" lang="zh-TW" altLang="zh-TW" sz="2800" b="0" i="0" u="none" strike="noStrike" kern="120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 Light" panose="020F0302020204030204"/>
                <a:ea typeface="新細明體" panose="02020500000000000000" pitchFamily="18" charset="-120"/>
                <a:cs typeface="+mj-cs"/>
              </a:rPr>
              <a:t>三乘共法簡介</a:t>
            </a:r>
            <a:endParaRPr kumimoji="0" lang="en-US" altLang="zh-TW" sz="2800" b="0" i="0" u="none" strike="noStrike" kern="1200" cap="none" spc="0" normalizeH="0" baseline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 Light" panose="020F0302020204030204"/>
              <a:ea typeface="新細明體" panose="02020500000000000000" pitchFamily="18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649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  <p:sp>
        <p:nvSpPr>
          <p:cNvPr id="19" name="標題 1">
            <a:extLst>
              <a:ext uri="{FF2B5EF4-FFF2-40B4-BE49-F238E27FC236}">
                <a16:creationId xmlns:a16="http://schemas.microsoft.com/office/drawing/2014/main" id="{203F0EEE-138E-E54A-ED28-03131B455A04}"/>
              </a:ext>
            </a:extLst>
          </p:cNvPr>
          <p:cNvSpPr txBox="1">
            <a:spLocks/>
          </p:cNvSpPr>
          <p:nvPr userDrawn="1"/>
        </p:nvSpPr>
        <p:spPr>
          <a:xfrm>
            <a:off x="4229100" y="6374478"/>
            <a:ext cx="3733801" cy="40481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華康宗楷體 Std W7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成佛之道講座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(1)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基礎佛學 </a:t>
            </a:r>
            <a:r>
              <a:rPr lang="en-US" altLang="zh-TW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-- 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第</a:t>
            </a:r>
            <a:r>
              <a:rPr lang="en-US" altLang="zh-TW" sz="1800" kern="1200" dirty="0">
                <a:solidFill>
                  <a:srgbClr val="C00000"/>
                </a:solidFill>
                <a:latin typeface="+mn-lt"/>
                <a:ea typeface="華康宗楷體 Std W7"/>
                <a:cs typeface="+mn-cs"/>
              </a:rPr>
              <a:t>62</a:t>
            </a:r>
            <a:r>
              <a:rPr lang="zh-TW" altLang="en-US" sz="1800" kern="1200" dirty="0">
                <a:solidFill>
                  <a:schemeClr val="tx1"/>
                </a:solidFill>
                <a:latin typeface="+mn-lt"/>
                <a:ea typeface="華康宗楷體 Std W7"/>
                <a:cs typeface="+mn-cs"/>
              </a:rPr>
              <a:t>堂</a:t>
            </a:r>
          </a:p>
        </p:txBody>
      </p:sp>
    </p:spTree>
    <p:extLst>
      <p:ext uri="{BB962C8B-B14F-4D97-AF65-F5344CB8AC3E}">
        <p14:creationId xmlns:p14="http://schemas.microsoft.com/office/powerpoint/2010/main" val="28584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>
            <a:extLst>
              <a:ext uri="{FF2B5EF4-FFF2-40B4-BE49-F238E27FC236}">
                <a16:creationId xmlns:a16="http://schemas.microsoft.com/office/drawing/2014/main" id="{6319D7EE-5A54-C021-1D3B-B710100AC8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95257"/>
            <a:ext cx="12192000" cy="126274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21417E7-FD43-EDC8-6825-49EA1D628D1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6297477"/>
            <a:ext cx="1562100" cy="4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1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9063CA-BD11-D9F8-F4DE-26826D10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FC7E79-4B94-738E-5C3D-40E405717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B34C4E-DE4D-1DB3-A611-5F6C0A474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DBC8947-2536-B8EC-64EF-00BFA10D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68F4F3-1D11-130A-ABF7-E1C598ABC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28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6A2E68-A2A4-342D-EE72-706F2F7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43CBA-7B6A-B7B9-1C56-DEDF2F4DF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CE7A2A-58FA-2EC1-1D39-46570B2B3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CA5007-574B-2007-956F-353E2AE65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69B2EA-BB39-1021-21DA-69785B1C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A4C30D4-99CF-320A-DF50-5D84D1208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67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C3755E-D226-8BEA-FE59-3DCA14B5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D26939-190B-630F-4C01-752CA421E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D803D91-3547-D0E7-E914-1A8FEF396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C44C28A-96E1-A159-0743-7C099212A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E91F0E-E170-66E9-6A77-E23271DEC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B2422D5-949B-0C7E-5D05-7B0C913F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4FAD279-FF6F-76CA-6DD5-36C6C7900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2D32D1-8B28-4381-CB75-02F98FC9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863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4485531-82A0-0CF7-B1DF-A779748DC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1986E4B-FD29-2CCA-6620-FA5C14EDC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81133A-EA08-9587-6435-37AE3CE7D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2B72E-1BD7-418B-AFFC-B89D55C67364}" type="datetimeFigureOut">
              <a:rPr lang="zh-TW" altLang="en-US" smtClean="0"/>
              <a:t>2024/10/10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A6605D-B351-5B8C-A322-AA35D52929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157C3FF-7D4B-517F-1D94-D1385F9B2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3FF56-1E02-48B3-9E5C-B504D0ACF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72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0" r:id="rId4"/>
    <p:sldLayoutId id="2147483663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6343C58F-BFF8-B033-7A43-338E622525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 contras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1399"/>
            <a:ext cx="4311111" cy="515609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矩形 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7C7ECCE6-ED33-A8EE-3945-361AEAF286ED}"/>
              </a:ext>
            </a:extLst>
          </p:cNvPr>
          <p:cNvSpPr txBox="1">
            <a:spLocks/>
          </p:cNvSpPr>
          <p:nvPr/>
        </p:nvSpPr>
        <p:spPr>
          <a:xfrm>
            <a:off x="4765725" y="801454"/>
            <a:ext cx="6396038" cy="135731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</a:t>
            </a:r>
            <a:r>
              <a:rPr lang="zh-TW" altLang="en-US" sz="60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座</a:t>
            </a:r>
            <a:r>
              <a:rPr lang="zh-TW" altLang="en-US" sz="5400" spc="-10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（</a:t>
            </a:r>
            <a:r>
              <a:rPr lang="zh-TW" altLang="en-US" sz="5400" spc="-5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一）</a:t>
            </a:r>
            <a:endParaRPr lang="zh-TW" altLang="en-US" sz="5400" spc="-500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BCD28E-E157-3840-3405-ED30E346955B}"/>
              </a:ext>
            </a:extLst>
          </p:cNvPr>
          <p:cNvSpPr txBox="1">
            <a:spLocks/>
          </p:cNvSpPr>
          <p:nvPr/>
        </p:nvSpPr>
        <p:spPr>
          <a:xfrm>
            <a:off x="4324865" y="3935141"/>
            <a:ext cx="7867134" cy="234275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algn="ctr"/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彌勒淨土信仰（</a:t>
            </a:r>
            <a:r>
              <a:rPr lang="zh-TW" altLang="en-US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下</a:t>
            </a:r>
            <a:r>
              <a:rPr lang="zh-TW" altLang="zh-TW" sz="54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sz="54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  <a:p>
            <a:pPr algn="ctr"/>
            <a:endParaRPr lang="en-US" altLang="zh-TW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圓角矩形 11">
            <a:extLst>
              <a:ext uri="{FF2B5EF4-FFF2-40B4-BE49-F238E27FC236}">
                <a16:creationId xmlns:a16="http://schemas.microsoft.com/office/drawing/2014/main" id="{F817A1A5-DC7E-C144-059D-6D7CDE58FC18}"/>
              </a:ext>
            </a:extLst>
          </p:cNvPr>
          <p:cNvSpPr/>
          <p:nvPr/>
        </p:nvSpPr>
        <p:spPr>
          <a:xfrm>
            <a:off x="6645125" y="3187574"/>
            <a:ext cx="2637239" cy="665212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>
            <a:noAutofit/>
          </a:bodyPr>
          <a:lstStyle/>
          <a:p>
            <a:pPr algn="ctr">
              <a:spcBef>
                <a:spcPct val="20000"/>
              </a:spcBef>
              <a:buClr>
                <a:schemeClr val="tx2"/>
              </a:buClr>
              <a:buSzPct val="90000"/>
            </a:pP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第 </a:t>
            </a:r>
            <a:r>
              <a:rPr lang="en-US" altLang="zh-TW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62 </a:t>
            </a:r>
            <a:r>
              <a:rPr lang="zh-TW" altLang="en-US" sz="4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堂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22DC12B0-BF82-72F5-0D07-9D6E96166339}"/>
              </a:ext>
            </a:extLst>
          </p:cNvPr>
          <p:cNvSpPr txBox="1">
            <a:spLocks/>
          </p:cNvSpPr>
          <p:nvPr/>
        </p:nvSpPr>
        <p:spPr>
          <a:xfrm>
            <a:off x="5777519" y="2241122"/>
            <a:ext cx="4372450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5400" spc="-500" dirty="0">
                <a:solidFill>
                  <a:srgbClr val="00206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性廣法師主講</a:t>
            </a:r>
            <a:endParaRPr lang="en-US" altLang="zh-TW" sz="5400" spc="-500" dirty="0">
              <a:solidFill>
                <a:srgbClr val="002060"/>
              </a:solidFill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05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3C79177-85A7-8D39-3CC3-1EBC82F6E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8162"/>
            <a:ext cx="12128320" cy="531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97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6506ECE9-3B63-68C8-6EC9-549ECE2C4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305" y="501903"/>
            <a:ext cx="10343390" cy="595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999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B3271EFF-5730-879B-8DBB-7CE8410A8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91" y="413916"/>
            <a:ext cx="11765017" cy="603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363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B74D2BC4-F1AD-41E6-7A3B-DAF8E20D9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" y="0"/>
            <a:ext cx="1218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255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87F79FE-A2D0-792A-0709-8476A2C11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8" y="7543"/>
            <a:ext cx="12076005" cy="673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471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9F42B83-400F-C634-6DD8-8BFCC0951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63" y="4771"/>
            <a:ext cx="10946675" cy="667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309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1CC747ED-2752-8FE8-1508-B3AEC8A2E701}"/>
              </a:ext>
            </a:extLst>
          </p:cNvPr>
          <p:cNvSpPr txBox="1"/>
          <p:nvPr/>
        </p:nvSpPr>
        <p:spPr>
          <a:xfrm>
            <a:off x="1005846" y="2635137"/>
            <a:ext cx="4239487" cy="343315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eaVert" wrap="square" rtlCol="0">
            <a:noAutofit/>
          </a:bodyPr>
          <a:lstStyle/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眾生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無邊誓願度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煩惱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無盡誓願斷 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endParaRPr lang="en-US" altLang="zh-TW" sz="36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法門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無量誓願學</a:t>
            </a:r>
            <a:endParaRPr lang="en-US" altLang="zh-TW" sz="3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 fontAlgn="base"/>
            <a:br>
              <a:rPr lang="en-US" altLang="zh-TW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zh-TW" altLang="en-US" sz="36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佛道</a:t>
            </a:r>
            <a:r>
              <a:rPr lang="zh-TW" altLang="en-US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無上誓願成</a:t>
            </a:r>
          </a:p>
        </p:txBody>
      </p:sp>
    </p:spTree>
    <p:extLst>
      <p:ext uri="{BB962C8B-B14F-4D97-AF65-F5344CB8AC3E}">
        <p14:creationId xmlns:p14="http://schemas.microsoft.com/office/powerpoint/2010/main" val="38748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533954D4-4C01-E27E-E465-CB5269F40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452" y="0"/>
            <a:ext cx="8937522" cy="1356852"/>
          </a:xfrm>
        </p:spPr>
        <p:txBody>
          <a:bodyPr anchor="ctr" anchorCtr="0"/>
          <a:lstStyle/>
          <a:p>
            <a:pPr algn="l"/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成佛之道講座（</a:t>
            </a:r>
            <a:r>
              <a:rPr lang="en-US" altLang="zh-TW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1</a:t>
            </a:r>
            <a:r>
              <a:rPr lang="zh-TW" altLang="en-US" sz="54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）</a:t>
            </a:r>
            <a:endParaRPr lang="zh-TW" altLang="en-US" dirty="0">
              <a:latin typeface="華康魏碑體" panose="03000709000000000000" pitchFamily="65" charset="-120"/>
              <a:ea typeface="華康魏碑體" panose="03000709000000000000" pitchFamily="65" charset="-120"/>
            </a:endParaRPr>
          </a:p>
        </p:txBody>
      </p:sp>
      <p:sp>
        <p:nvSpPr>
          <p:cNvPr id="5" name="副標題 2">
            <a:extLst>
              <a:ext uri="{FF2B5EF4-FFF2-40B4-BE49-F238E27FC236}">
                <a16:creationId xmlns:a16="http://schemas.microsoft.com/office/drawing/2014/main" id="{508A52F2-F0EA-48D3-8650-507E28F6B43B}"/>
              </a:ext>
            </a:extLst>
          </p:cNvPr>
          <p:cNvSpPr txBox="1">
            <a:spLocks/>
          </p:cNvSpPr>
          <p:nvPr/>
        </p:nvSpPr>
        <p:spPr>
          <a:xfrm>
            <a:off x="159693" y="6137498"/>
            <a:ext cx="792088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altLang="zh-TW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MP3</a:t>
            </a:r>
            <a:r>
              <a:rPr kumimoji="0" lang="zh-TW" altLang="en-US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華康文徵明體 Std W4" pitchFamily="66" charset="-120"/>
                <a:ea typeface="華康文徵明體 Std W4" pitchFamily="66" charset="-120"/>
              </a:rPr>
              <a:t>出處：佛教弘誓學院網站 法音宣流 </a:t>
            </a:r>
            <a:r>
              <a:rPr lang="zh-TW" altLang="en-US" b="1" dirty="0">
                <a:ea typeface="華康文徵明體 Std W4" pitchFamily="66" charset="-120"/>
              </a:rPr>
              <a:t>成佛之道講座（</a:t>
            </a:r>
            <a:r>
              <a:rPr lang="en-US" altLang="zh-TW" b="1" dirty="0">
                <a:ea typeface="華康文徵明體 Std W4" pitchFamily="66" charset="-120"/>
              </a:rPr>
              <a:t>1</a:t>
            </a:r>
            <a:r>
              <a:rPr lang="zh-TW" altLang="en-US" b="1" dirty="0">
                <a:ea typeface="華康文徵明體 Std W4" pitchFamily="66" charset="-120"/>
              </a:rPr>
              <a:t>）</a:t>
            </a:r>
            <a:r>
              <a:rPr lang="en-US" altLang="zh-TW" b="1" dirty="0">
                <a:ea typeface="華康文徵明體 Std W4" pitchFamily="66" charset="-120"/>
              </a:rPr>
              <a:t>-</a:t>
            </a:r>
            <a:r>
              <a:rPr lang="zh-TW" altLang="en-US" b="1" dirty="0">
                <a:ea typeface="華康文徵明體 Std W4" pitchFamily="66" charset="-120"/>
              </a:rPr>
              <a:t>基礎佛法</a:t>
            </a:r>
          </a:p>
        </p:txBody>
      </p:sp>
      <p:sp>
        <p:nvSpPr>
          <p:cNvPr id="6" name="副標題 2">
            <a:extLst>
              <a:ext uri="{FF2B5EF4-FFF2-40B4-BE49-F238E27FC236}">
                <a16:creationId xmlns:a16="http://schemas.microsoft.com/office/drawing/2014/main" id="{C83D1D36-F6A3-6883-B546-66E9B948BBF1}"/>
              </a:ext>
            </a:extLst>
          </p:cNvPr>
          <p:cNvSpPr txBox="1">
            <a:spLocks/>
          </p:cNvSpPr>
          <p:nvPr/>
        </p:nvSpPr>
        <p:spPr>
          <a:xfrm>
            <a:off x="8477300" y="6423248"/>
            <a:ext cx="3600400" cy="432048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lIns="91440" tIns="45720" rIns="91440" bIns="45720" rtlCol="0">
            <a:normAutofit/>
          </a:bodyPr>
          <a:lstStyle/>
          <a:p>
            <a:pPr lvl="0" algn="r">
              <a:spcBef>
                <a:spcPct val="20000"/>
              </a:spcBef>
              <a:defRPr/>
            </a:pPr>
            <a:r>
              <a:rPr lang="en-US" altLang="zh-TW" b="1" dirty="0">
                <a:latin typeface="華康文徵明體 Std W4" pitchFamily="66" charset="-120"/>
                <a:ea typeface="華康文徵明體 Std W4" pitchFamily="66" charset="-120"/>
              </a:rPr>
              <a:t>1989.10~1992.7</a:t>
            </a:r>
            <a:r>
              <a:rPr lang="en-US" altLang="zh-TW" sz="1600" b="1" dirty="0">
                <a:latin typeface="華康文徵明體 Std W4" pitchFamily="66" charset="-120"/>
                <a:ea typeface="華康文徵明體 Std W4" pitchFamily="66" charset="-120"/>
              </a:rPr>
              <a:t> </a:t>
            </a:r>
            <a:r>
              <a:rPr lang="zh-TW" altLang="en-US" sz="1600" b="1" dirty="0">
                <a:latin typeface="華康文徵明體 Std W4" pitchFamily="66" charset="-120"/>
                <a:ea typeface="華康文徵明體 Std W4" pitchFamily="66" charset="-120"/>
              </a:rPr>
              <a:t>講於弘誓學佛班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華康文徵明體 Std W4" pitchFamily="66" charset="-120"/>
              <a:ea typeface="華康文徵明體 Std W4" pitchFamily="66" charset="-120"/>
            </a:endParaRPr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F3B22649-E7B5-077E-E610-C8AEF9C60290}"/>
              </a:ext>
            </a:extLst>
          </p:cNvPr>
          <p:cNvSpPr txBox="1">
            <a:spLocks/>
          </p:cNvSpPr>
          <p:nvPr/>
        </p:nvSpPr>
        <p:spPr>
          <a:xfrm>
            <a:off x="2643446" y="3074820"/>
            <a:ext cx="8355233" cy="2771775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rgbClr val="C00000"/>
                </a:solidFill>
                <a:latin typeface="華康宗楷體 Std W7" pitchFamily="66" charset="-120"/>
                <a:ea typeface="華康宗楷體 Std W7" pitchFamily="66" charset="-120"/>
              </a:defRPr>
            </a:lvl1pPr>
          </a:lstStyle>
          <a:p>
            <a:pPr indent="152400">
              <a:lnSpc>
                <a:spcPts val="20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修習正念（</a:t>
            </a:r>
            <a:r>
              <a:rPr lang="zh-TW" altLang="en-US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四</a:t>
            </a: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彌勒淨土信仰（</a:t>
            </a:r>
            <a:r>
              <a:rPr lang="zh-TW" altLang="en-US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下</a:t>
            </a:r>
            <a:r>
              <a:rPr lang="zh-TW" altLang="zh-TW" sz="32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）</a:t>
            </a: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endParaRPr lang="en-US" altLang="zh-TW" sz="32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 indent="152400">
              <a:lnSpc>
                <a:spcPts val="2000"/>
              </a:lnSpc>
            </a:pPr>
            <a:r>
              <a:rPr lang="zh-TW" altLang="zh-TW" sz="40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  <a:cs typeface="Times New Roman" panose="02020603050405020304" pitchFamily="18" charset="0"/>
              </a:rPr>
              <a:t>三乘共法簡介</a:t>
            </a: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pPr>
              <a:lnSpc>
                <a:spcPts val="2200"/>
              </a:lnSpc>
            </a:pPr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  <a:p>
            <a:endParaRPr lang="en-US" altLang="zh-TW" sz="4000" dirty="0">
              <a:solidFill>
                <a:schemeClr val="tx1"/>
              </a:solidFill>
              <a:latin typeface="華康魏碑體" panose="03000709000000000000" pitchFamily="65" charset="-120"/>
              <a:ea typeface="華康魏碑體" panose="030007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副標題 2">
            <a:extLst>
              <a:ext uri="{FF2B5EF4-FFF2-40B4-BE49-F238E27FC236}">
                <a16:creationId xmlns:a16="http://schemas.microsoft.com/office/drawing/2014/main" id="{E2828DF6-1E1B-602E-B6BE-15B019C8EC0C}"/>
              </a:ext>
            </a:extLst>
          </p:cNvPr>
          <p:cNvSpPr txBox="1">
            <a:spLocks/>
          </p:cNvSpPr>
          <p:nvPr/>
        </p:nvSpPr>
        <p:spPr>
          <a:xfrm>
            <a:off x="433636" y="1123888"/>
            <a:ext cx="7820902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rtlCol="0" anchor="ctr" anchorCtr="0">
            <a:noAutofit/>
          </a:bodyPr>
          <a:lstStyle>
            <a:defPPr>
              <a:defRPr lang="zh-TW"/>
            </a:defPPr>
            <a:lvl1pPr lvl="0" algn="ctr">
              <a:spcBef>
                <a:spcPct val="20000"/>
              </a:spcBef>
              <a:buClr>
                <a:schemeClr val="tx2"/>
              </a:buClr>
              <a:buSzPct val="90000"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華康宗楷體 Std W7" pitchFamily="66" charset="-120"/>
                <a:ea typeface="華康宗楷體 Std W7" pitchFamily="66" charset="-12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課程：</a:t>
            </a:r>
            <a:r>
              <a:rPr lang="zh-TW" altLang="en-US" sz="3600" dirty="0">
                <a:solidFill>
                  <a:srgbClr val="C00000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基礎佛學</a:t>
            </a:r>
            <a:r>
              <a:rPr lang="zh-TW" altLang="en-US" sz="3600" dirty="0">
                <a:solidFill>
                  <a:schemeClr val="tx1"/>
                </a:solidFill>
                <a:latin typeface="華康魏碑體" panose="03000709000000000000" pitchFamily="65" charset="-120"/>
                <a:ea typeface="華康魏碑體" panose="03000709000000000000" pitchFamily="65" charset="-120"/>
              </a:rPr>
              <a:t>   主講人：性廣法師</a:t>
            </a:r>
          </a:p>
        </p:txBody>
      </p:sp>
      <p:pic>
        <p:nvPicPr>
          <p:cNvPr id="12" name="圖片 11" descr="書封面.jpg">
            <a:extLst>
              <a:ext uri="{FF2B5EF4-FFF2-40B4-BE49-F238E27FC236}">
                <a16:creationId xmlns:a16="http://schemas.microsoft.com/office/drawing/2014/main" id="{983C9910-8234-FA57-4A31-B0BE34559C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10000"/>
          </a:blip>
          <a:stretch>
            <a:fillRect/>
          </a:stretch>
        </p:blipFill>
        <p:spPr>
          <a:xfrm>
            <a:off x="587424" y="3008615"/>
            <a:ext cx="1569119" cy="2344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4341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2F5A317-E518-9FB2-2B23-2E4AAB2C2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84" y="486577"/>
            <a:ext cx="10684043" cy="585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730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55A3977-4DB9-310D-6D2A-4DA45EB4A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7" y="463808"/>
            <a:ext cx="12079705" cy="593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881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29098DE-F6C3-9521-216D-57D9C8E70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6" y="1052181"/>
            <a:ext cx="12050807" cy="47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535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154BE307-8031-F773-582E-3A1F14505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48" y="1410923"/>
            <a:ext cx="11839613" cy="411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301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B28729D1-94FE-52DF-B820-8BB584EBC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49" y="690180"/>
            <a:ext cx="11469701" cy="547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155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158556B-1326-E321-4B68-E1B181404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71" y="518706"/>
            <a:ext cx="11164858" cy="582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4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9202FD1-62FE-FAF1-86B7-A7B4C8ABD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97" y="1071233"/>
            <a:ext cx="11507806" cy="47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801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32911</TotalTime>
  <Words>106</Words>
  <Application>Microsoft Office PowerPoint</Application>
  <PresentationFormat>寬螢幕</PresentationFormat>
  <Paragraphs>23</Paragraphs>
  <Slides>16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microsoft yahei</vt:lpstr>
      <vt:lpstr>華康文徵明體 Std W4</vt:lpstr>
      <vt:lpstr>華康宗楷體 Std W7</vt:lpstr>
      <vt:lpstr>華康魏碑體</vt:lpstr>
      <vt:lpstr>Arial</vt:lpstr>
      <vt:lpstr>Calibri</vt:lpstr>
      <vt:lpstr>Calibri Light</vt:lpstr>
      <vt:lpstr>Office 佈景主題</vt:lpstr>
      <vt:lpstr>PowerPoint 簡報</vt:lpstr>
      <vt:lpstr>成佛之道講座（1）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JT Wang</dc:creator>
  <cp:lastModifiedBy>JT Wang</cp:lastModifiedBy>
  <cp:revision>1241</cp:revision>
  <dcterms:created xsi:type="dcterms:W3CDTF">2023-08-17T10:12:34Z</dcterms:created>
  <dcterms:modified xsi:type="dcterms:W3CDTF">2024-10-10T14:21:32Z</dcterms:modified>
</cp:coreProperties>
</file>

<file path=docProps/thumbnail.jpeg>
</file>